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66" r:id="rId4"/>
    <p:sldId id="258" r:id="rId5"/>
    <p:sldId id="257" r:id="rId6"/>
    <p:sldId id="259" r:id="rId7"/>
    <p:sldId id="261" r:id="rId8"/>
    <p:sldId id="262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2421-02F9-421B-80BB-2EE2DCA898DB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F827B-683F-4CC0-AAD6-3BD5967B3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71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827B-683F-4CC0-AAD6-3BD5967B35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33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92233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98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621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35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0484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5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25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44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2086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980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15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FDA8700-BC61-4D9A-9F91-79F177AD32BD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15A389-F6A8-4D51-998A-A9B3AFE44E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04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231" y="1094206"/>
            <a:ext cx="4454769" cy="334964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 the name of God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STAYING</a:t>
            </a:r>
            <a:b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</a:rPr>
              <a:t>HEALTHY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4819" y="4557932"/>
            <a:ext cx="3793678" cy="858129"/>
          </a:xfrm>
        </p:spPr>
        <p:txBody>
          <a:bodyPr>
            <a:noAutofit/>
          </a:bodyPr>
          <a:lstStyle/>
          <a:p>
            <a:r>
              <a:rPr lang="en-US" sz="1800" dirty="0" smtClean="0"/>
              <a:t>DORSA SAFAI – NIKA KARIMPOUR – SETAYESH MORADI </a:t>
            </a:r>
          </a:p>
          <a:p>
            <a:r>
              <a:rPr lang="en-US" sz="1800" dirty="0" err="1" smtClean="0"/>
              <a:t>Farzanegan</a:t>
            </a:r>
            <a:r>
              <a:rPr lang="en-US" sz="1800" dirty="0" smtClean="0"/>
              <a:t> 5            international projects</a:t>
            </a:r>
          </a:p>
        </p:txBody>
      </p:sp>
    </p:spTree>
    <p:extLst>
      <p:ext uri="{BB962C8B-B14F-4D97-AF65-F5344CB8AC3E}">
        <p14:creationId xmlns:p14="http://schemas.microsoft.com/office/powerpoint/2010/main" xmlns="" val="4792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atin typeface="Arial Rounded MT Bold" pitchFamily="34" charset="0"/>
              </a:rPr>
              <a:t>Thanks for your attention!</a:t>
            </a:r>
            <a:endParaRPr lang="en-US" sz="5400" b="1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Winter 2022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15" y="211016"/>
            <a:ext cx="10072468" cy="10550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AucoinExtBol" pitchFamily="34" charset="0"/>
              </a:rPr>
              <a:t>Teammates</a:t>
            </a:r>
            <a:endParaRPr lang="en-US" dirty="0">
              <a:latin typeface="AucoinExtBol" pitchFamily="34" charset="0"/>
            </a:endParaRPr>
          </a:p>
        </p:txBody>
      </p:sp>
      <p:pic>
        <p:nvPicPr>
          <p:cNvPr id="7" name="Picture 6" descr="cb4d6c8b-274c-4ef8-8ab3-82146533c5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70" y="3372509"/>
            <a:ext cx="2620328" cy="2620328"/>
          </a:xfrm>
          <a:prstGeom prst="rect">
            <a:avLst/>
          </a:prstGeom>
        </p:spPr>
      </p:pic>
      <p:pic>
        <p:nvPicPr>
          <p:cNvPr id="12" name="Content Placeholder 11" descr="ژهخعغ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7366" y="3373469"/>
            <a:ext cx="2826006" cy="2619368"/>
          </a:xfrm>
        </p:spPr>
      </p:pic>
      <p:pic>
        <p:nvPicPr>
          <p:cNvPr id="13" name="Picture 12" descr="هغفقثفعغه.jpg"/>
          <p:cNvPicPr>
            <a:picLocks noChangeAspect="1"/>
          </p:cNvPicPr>
          <p:nvPr/>
        </p:nvPicPr>
        <p:blipFill>
          <a:blip r:embed="rId4"/>
          <a:srcRect t="5916"/>
          <a:stretch>
            <a:fillRect/>
          </a:stretch>
        </p:blipFill>
        <p:spPr>
          <a:xfrm>
            <a:off x="7849772" y="3390314"/>
            <a:ext cx="2535909" cy="25851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1209821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are students of </a:t>
            </a:r>
            <a:r>
              <a:rPr lang="en-US" sz="2800" dirty="0" err="1" smtClean="0"/>
              <a:t>Farzanegan</a:t>
            </a:r>
            <a:r>
              <a:rPr lang="en-US" sz="2800" dirty="0" smtClean="0"/>
              <a:t> 5 school, 8th grade. We are 14 years old and we are very interested in participating in international projects </a:t>
            </a:r>
            <a:r>
              <a:rPr lang="en-US" sz="2800" dirty="0" smtClean="0"/>
              <a:t>and we want to improve </a:t>
            </a:r>
            <a:r>
              <a:rPr lang="en-US" sz="2800" dirty="0" smtClean="0"/>
              <a:t>our English. We are also interested in communicating with students from other countries.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47446" y="6041071"/>
            <a:ext cx="505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stocrat" pitchFamily="2" charset="0"/>
              </a:rPr>
              <a:t>Dorsa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Aristocrat" pitchFamily="2" charset="0"/>
              </a:rPr>
              <a:t>Safai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stocra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7933" y="6091311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Aristocrat" pitchFamily="2" charset="0"/>
              </a:rPr>
              <a:t>Nika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stocrat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Aristocrat" pitchFamily="2" charset="0"/>
              </a:rPr>
              <a:t>Karimpour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stocra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6043" y="610537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Aristocrat" pitchFamily="2" charset="0"/>
              </a:rPr>
              <a:t>Setayesh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stocrat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Aristocrat" pitchFamily="2" charset="0"/>
              </a:rPr>
              <a:t>Moradi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stocra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107699" y="4337333"/>
            <a:ext cx="7276730" cy="173459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Thanks a lot to our dear teacher ,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s.Abedi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for guiding us through this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project.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9" r="4870" b="18983"/>
          <a:stretch/>
        </p:blipFill>
        <p:spPr>
          <a:xfrm>
            <a:off x="396276" y="3629065"/>
            <a:ext cx="3352800" cy="3026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632" y="422834"/>
            <a:ext cx="7104451" cy="28721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iEARN is a non-profit organization made up of over 30,000 schools and youth organizations in more than 140 countries.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Our project is one of the projects of this organization .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76" y="254574"/>
            <a:ext cx="3352800" cy="32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0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222" y="1514901"/>
            <a:ext cx="6387152" cy="3268639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Arial Rounded MT Bold" pitchFamily="34" charset="0"/>
              </a:rPr>
              <a:t>We choose this project to develop a healthy life style and to keep our mind and body performing at their best. We are learning what a healthy diet is and exploring relationship between diet and health. </a:t>
            </a:r>
            <a:r>
              <a:rPr lang="en-US" sz="2200" b="1" dirty="0" smtClean="0">
                <a:latin typeface="Arial Rounded MT Bold" pitchFamily="34" charset="0"/>
              </a:rPr>
              <a:t/>
            </a:r>
            <a:br>
              <a:rPr lang="en-US" sz="2200" b="1" dirty="0" smtClean="0">
                <a:latin typeface="Arial Rounded MT Bold" pitchFamily="34" charset="0"/>
              </a:rPr>
            </a:br>
            <a:endParaRPr lang="en-US" sz="2200" b="1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7390" y="3748937"/>
            <a:ext cx="7008641" cy="90746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badi MT Condensed Light" pitchFamily="34" charset="0"/>
              </a:rPr>
              <a:t>healthy body is </a:t>
            </a:r>
            <a:r>
              <a:rPr lang="en-US" sz="2800" b="1" dirty="0" smtClean="0">
                <a:latin typeface="Abadi MT Condensed Light" pitchFamily="34" charset="0"/>
              </a:rPr>
              <a:t>not just  </a:t>
            </a:r>
            <a:r>
              <a:rPr lang="en-US" sz="2800" b="1" dirty="0" smtClean="0">
                <a:latin typeface="Abadi MT Condensed Light" pitchFamily="34" charset="0"/>
              </a:rPr>
              <a:t>about </a:t>
            </a:r>
            <a:r>
              <a:rPr lang="en-US" sz="2800" b="1" dirty="0">
                <a:latin typeface="Abadi MT Condensed Light" pitchFamily="34" charset="0"/>
              </a:rPr>
              <a:t>being fit</a:t>
            </a:r>
            <a:br>
              <a:rPr lang="en-US" sz="2800" b="1" dirty="0">
                <a:latin typeface="Abadi MT Condensed Light" pitchFamily="34" charset="0"/>
              </a:rPr>
            </a:br>
            <a:r>
              <a:rPr lang="en-US" sz="2800" b="1" dirty="0" smtClean="0">
                <a:latin typeface="Abadi MT Condensed Light" pitchFamily="34" charset="0"/>
              </a:rPr>
              <a:t>we </a:t>
            </a:r>
            <a:r>
              <a:rPr lang="en-US" sz="2800" b="1" dirty="0">
                <a:latin typeface="Abadi MT Condensed Light" pitchFamily="34" charset="0"/>
              </a:rPr>
              <a:t>need to develop a healthy mental and spiritual attitude for our physical well being.</a:t>
            </a:r>
          </a:p>
        </p:txBody>
      </p:sp>
    </p:spTree>
    <p:extLst>
      <p:ext uri="{BB962C8B-B14F-4D97-AF65-F5344CB8AC3E}">
        <p14:creationId xmlns:p14="http://schemas.microsoft.com/office/powerpoint/2010/main" xmlns="" val="10840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have chosen some healthy meals and dishes to recommend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Sabzi Polo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Ashe </a:t>
            </a:r>
            <a:r>
              <a:rPr lang="en-US" sz="3600" dirty="0" err="1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Reshte</a:t>
            </a:r>
            <a:r>
              <a:rPr lang="en-US" sz="3600" dirty="0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Jojeh</a:t>
            </a:r>
            <a:r>
              <a:rPr lang="en-US" sz="3600" dirty="0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 Kabab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Sezar</a:t>
            </a:r>
            <a:r>
              <a:rPr lang="en-US" sz="3600" dirty="0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Salata</a:t>
            </a:r>
            <a:r>
              <a:rPr lang="en-US" sz="3600" dirty="0" smtClean="0">
                <a:solidFill>
                  <a:schemeClr val="tx1"/>
                </a:solidFill>
                <a:latin typeface="AVGmdBU" pitchFamily="2" charset="-128"/>
                <a:ea typeface="AVGmdBU" pitchFamily="2" charset="-128"/>
              </a:rPr>
              <a:t> (Salad)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  <a:latin typeface="AVGmdBU" pitchFamily="2" charset="-128"/>
              <a:ea typeface="AVGmdBU" pitchFamily="2" charset="-128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AVGmdBU" pitchFamily="2" charset="-128"/>
              <a:ea typeface="AVGmdBU" pitchFamily="2" charset="-128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AVGmdBU" pitchFamily="2" charset="-128"/>
              <a:ea typeface="AVGmdBU" pitchFamily="2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VGmdBU" pitchFamily="2" charset="-128"/>
              <a:ea typeface="AVGmdBU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9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3" y="566928"/>
            <a:ext cx="11295199" cy="1563624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Sabzi Polo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991" y="1477848"/>
            <a:ext cx="6685145" cy="31643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badi MT Condensed Light" pitchFamily="34" charset="0"/>
              </a:rPr>
              <a:t>Sabzi polo is a </a:t>
            </a:r>
            <a:r>
              <a:rPr lang="en-US" sz="2800" b="1" dirty="0" smtClean="0">
                <a:solidFill>
                  <a:schemeClr val="tx1"/>
                </a:solidFill>
                <a:latin typeface="Abadi MT Condensed Light" pitchFamily="34" charset="0"/>
              </a:rPr>
              <a:t>classic </a:t>
            </a:r>
            <a:r>
              <a:rPr lang="en-US" sz="2800" b="1" dirty="0">
                <a:solidFill>
                  <a:schemeClr val="tx1"/>
                </a:solidFill>
                <a:latin typeface="Abadi MT Condensed Light" pitchFamily="34" charset="0"/>
              </a:rPr>
              <a:t>Nowruz (Iranian New Year) dish of rice and chopped herbs and vegetables, usually served with fish. In Persian, </a:t>
            </a:r>
            <a:r>
              <a:rPr lang="en-US" sz="2800" b="1" dirty="0" err="1">
                <a:solidFill>
                  <a:schemeClr val="tx1"/>
                </a:solidFill>
                <a:latin typeface="Abadi MT Condensed Light" pitchFamily="34" charset="0"/>
              </a:rPr>
              <a:t>sabzi</a:t>
            </a:r>
            <a:r>
              <a:rPr lang="en-US" sz="2800" b="1" dirty="0">
                <a:solidFill>
                  <a:schemeClr val="tx1"/>
                </a:solidFill>
                <a:latin typeface="Abadi MT Condensed Light" pitchFamily="34" charset="0"/>
              </a:rPr>
              <a:t> refers to herbs or vegetables, and polo is a style of cooked rice.</a:t>
            </a:r>
          </a:p>
          <a:p>
            <a:endParaRPr lang="en-US" sz="2800" dirty="0">
              <a:latin typeface="Abadi MT Condensed Ligh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94799" y="0"/>
            <a:ext cx="3609474" cy="2021305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main ingredient(amount in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100 g)</a:t>
            </a:r>
          </a:p>
          <a:p>
            <a:pPr algn="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Energy (calories) 203 kcal</a:t>
            </a:r>
          </a:p>
          <a:p>
            <a:pPr algn="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Carbohydrates 23.15 g</a:t>
            </a:r>
          </a:p>
          <a:p>
            <a:pPr algn="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Protein 10.29 g</a:t>
            </a:r>
          </a:p>
          <a:p>
            <a:pPr algn="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Fat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7.49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Sugar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0.41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sz="half" idx="2"/>
          </p:nvPr>
        </p:nvSpPr>
        <p:spPr>
          <a:xfrm rot="10800000" flipV="1">
            <a:off x="169922" y="4276394"/>
            <a:ext cx="6685144" cy="1648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badi MT Condensed Light" pitchFamily="34" charset="0"/>
              </a:rPr>
              <a:t>We recommend this food to people who have a normal diet and eating this food provides the some vitamins from vegetables and carbohydrates from rice </a:t>
            </a:r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70031" y="2436283"/>
            <a:ext cx="4834241" cy="34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1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928"/>
            <a:ext cx="11247071" cy="1563624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Ashe </a:t>
            </a:r>
            <a:r>
              <a:rPr lang="en-US" sz="6600" b="1" dirty="0" err="1" smtClean="0"/>
              <a:t>Reshte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456" y="2569390"/>
            <a:ext cx="6637019" cy="206943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badi MT Condensed Light" pitchFamily="34" charset="0"/>
              </a:rPr>
              <a:t>Ashe </a:t>
            </a:r>
            <a:r>
              <a:rPr lang="en-US" sz="2800" b="1" dirty="0" err="1">
                <a:solidFill>
                  <a:schemeClr val="tx1"/>
                </a:solidFill>
                <a:latin typeface="Abadi MT Condensed Light" pitchFamily="34" charset="0"/>
              </a:rPr>
              <a:t>Reshte</a:t>
            </a:r>
            <a:r>
              <a:rPr lang="en-US" sz="2800" b="1" dirty="0">
                <a:solidFill>
                  <a:schemeClr val="tx1"/>
                </a:solidFill>
                <a:latin typeface="Abadi MT Condensed Light" pitchFamily="34" charset="0"/>
              </a:rPr>
              <a:t> is one of the most famous Iranian dishes. It is a kind of soup often eaten with </a:t>
            </a:r>
            <a:r>
              <a:rPr lang="en-US" sz="2800" b="1" dirty="0" smtClean="0">
                <a:solidFill>
                  <a:schemeClr val="tx1"/>
                </a:solidFill>
                <a:latin typeface="Abadi MT Condensed Light" pitchFamily="34" charset="0"/>
              </a:rPr>
              <a:t>curd. </a:t>
            </a:r>
            <a:r>
              <a:rPr lang="en-US" sz="2800" b="1" dirty="0">
                <a:solidFill>
                  <a:schemeClr val="tx1"/>
                </a:solidFill>
                <a:latin typeface="Abadi MT Condensed Light" pitchFamily="34" charset="0"/>
              </a:rPr>
              <a:t>Ingredients for this soup include beans, herbs and noodles.</a:t>
            </a:r>
          </a:p>
          <a:p>
            <a:endParaRPr lang="en-US" sz="2800" b="1" dirty="0">
              <a:latin typeface="Abadi MT Condensed Ligh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387" y="4246407"/>
            <a:ext cx="6637019" cy="1511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badi MT Condensed Light" pitchFamily="34" charset="0"/>
              </a:rPr>
              <a:t>It is suitable for people who are vegans and has enough protein (because of the beans it has). We also recommend it to people who want to have a light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badi MT Condensed Light" pitchFamily="34" charset="0"/>
              </a:rPr>
              <a:t>meal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badi MT Condensed Light" pitchFamily="34" charset="0"/>
            </a:endParaRPr>
          </a:p>
          <a:p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84221"/>
            <a:ext cx="4160520" cy="2430379"/>
          </a:xfrm>
        </p:spPr>
        <p:txBody>
          <a:bodyPr>
            <a:normAutofit/>
          </a:bodyPr>
          <a:lstStyle/>
          <a:p>
            <a:pPr algn="r"/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Energy 115 kcal</a:t>
            </a:r>
            <a:endParaRPr lang="en-US" sz="17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Carbohydrates 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13.87g</a:t>
            </a:r>
          </a:p>
          <a:p>
            <a:pPr algn="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Protein 10.6g</a:t>
            </a:r>
          </a:p>
          <a:p>
            <a:pPr algn="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Fat </a:t>
            </a: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2.19g</a:t>
            </a:r>
            <a:endParaRPr lang="en-US" sz="17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Sugar 1g</a:t>
            </a:r>
          </a:p>
          <a:p>
            <a:pPr algn="r"/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Content Placeholder 4" descr="ash-reshte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053" r="6280"/>
          <a:stretch/>
        </p:blipFill>
        <p:spPr>
          <a:xfrm>
            <a:off x="6990348" y="2371286"/>
            <a:ext cx="4713924" cy="32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4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612525"/>
            <a:ext cx="10982376" cy="1563624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Jojeh</a:t>
            </a:r>
            <a:r>
              <a:rPr lang="en-US" sz="6600" b="1" dirty="0" smtClean="0"/>
              <a:t> Kabab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326" y="2456407"/>
            <a:ext cx="6588893" cy="179074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Abadi MT Condensed Light" pitchFamily="34" charset="0"/>
              </a:rPr>
              <a:t>Jojeh</a:t>
            </a:r>
            <a:r>
              <a:rPr lang="en-US" sz="2800" b="1" dirty="0">
                <a:solidFill>
                  <a:schemeClr val="tx1"/>
                </a:solidFill>
                <a:latin typeface="Abadi MT Condensed Light" pitchFamily="34" charset="0"/>
              </a:rPr>
              <a:t> kebab is one of the most popular Iranian dishes that is eaten and served in special gatherings, picnics and trips. It's a kind of chicken kebab.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119" y="3866594"/>
            <a:ext cx="6588893" cy="1568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This food is high in protein and also low in fat, so we recommend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it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to people who are athletes or want protein in their diet.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30389" y="180474"/>
            <a:ext cx="3173882" cy="2275933"/>
          </a:xfrm>
        </p:spPr>
        <p:txBody>
          <a:bodyPr>
            <a:normAutofit/>
          </a:bodyPr>
          <a:lstStyle/>
          <a:p>
            <a:pPr algn="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The calories of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</a:rPr>
              <a:t>jojeh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 kebab with bones are 239 calories per 100 grams. But boneless grilled chicken with chicken breast has 165 calories per 100 grams and is less fat.</a:t>
            </a:r>
          </a:p>
          <a:p>
            <a:endParaRPr lang="en-US" dirty="0"/>
          </a:p>
        </p:txBody>
      </p:sp>
      <p:pic>
        <p:nvPicPr>
          <p:cNvPr id="2052" name="Picture 4" descr="Joojeh Kabob (Persian Chicken Kabob) | Silk Road Recipes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27" r="253"/>
          <a:stretch/>
        </p:blipFill>
        <p:spPr bwMode="auto">
          <a:xfrm>
            <a:off x="7303168" y="2350607"/>
            <a:ext cx="4401103" cy="34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86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96" y="566928"/>
            <a:ext cx="11210976" cy="1563624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Sezar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Salata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6" y="2130551"/>
            <a:ext cx="6600923" cy="1671428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badi MT Condensed Light" pitchFamily="34" charset="0"/>
              </a:rPr>
              <a:t>Sezar</a:t>
            </a:r>
            <a:r>
              <a:rPr lang="en-US" sz="2800" b="1" dirty="0" smtClean="0">
                <a:solidFill>
                  <a:schemeClr val="tx1"/>
                </a:solidFill>
                <a:latin typeface="Abadi MT Condensed Light" pitchFamily="34" charset="0"/>
              </a:rPr>
              <a:t> salad </a:t>
            </a:r>
            <a:r>
              <a:rPr lang="en-US" sz="2800" b="1" dirty="0">
                <a:solidFill>
                  <a:schemeClr val="tx1"/>
                </a:solidFill>
                <a:latin typeface="Abadi MT Condensed Light" pitchFamily="34" charset="0"/>
              </a:rPr>
              <a:t>is one of the most famous dishes in the world, which is known for its lightness and simplicity. Its ingredients are usually lettuce, chicken and bread.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96" y="3869727"/>
            <a:ext cx="6600923" cy="2029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Sezar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salad is suitable for people with a balanced diet and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for those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who have a strict diet,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it is a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food with very low fat and sugar and equivalent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badi MT Condensed Light" pitchFamily="34" charset="0"/>
              </a:rPr>
              <a:t>calories.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badi MT Condensed Ligh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168441"/>
            <a:ext cx="4160520" cy="2177717"/>
          </a:xfrm>
        </p:spPr>
        <p:txBody>
          <a:bodyPr>
            <a:normAutofit/>
          </a:bodyPr>
          <a:lstStyle/>
          <a:p>
            <a:pPr algn="r"/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Per 100 grams: 542 kcal</a:t>
            </a:r>
            <a:b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Carbohydrates </a:t>
            </a: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3.30 g</a:t>
            </a:r>
            <a:b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 Protein 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2.17 </a:t>
            </a: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g</a:t>
            </a:r>
            <a:b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 Fat 57.85 grams</a:t>
            </a:r>
            <a:b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 2.81 grams of sugar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6" name="Picture 4" descr="Dünyaca ünlü şeflerden yemek tarifleri | Sezar Salat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433" y="2442411"/>
            <a:ext cx="4160838" cy="28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4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187</TotalTime>
  <Words>531</Words>
  <Application>Microsoft Office PowerPoint</Application>
  <PresentationFormat>Custom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Feathered</vt:lpstr>
      <vt:lpstr>In the name of God  STAYING HEALTHY </vt:lpstr>
      <vt:lpstr>Teammates</vt:lpstr>
      <vt:lpstr>Thanks a lot to our dear teacher ,Mrs.Abedi, for guiding us through this project. </vt:lpstr>
      <vt:lpstr>We choose this project to develop a healthy life style and to keep our mind and body performing at their best. We are learning what a healthy diet is and exploring relationship between diet and health.  </vt:lpstr>
      <vt:lpstr>We have chosen some healthy meals and dishes to recommend </vt:lpstr>
      <vt:lpstr>Sabzi Polo</vt:lpstr>
      <vt:lpstr>Ashe Reshte</vt:lpstr>
      <vt:lpstr>Jojeh Kabab</vt:lpstr>
      <vt:lpstr>Sezar Salata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HEALTHY</dc:title>
  <dc:creator>Microsoft account</dc:creator>
  <cp:lastModifiedBy>kian</cp:lastModifiedBy>
  <cp:revision>22</cp:revision>
  <dcterms:created xsi:type="dcterms:W3CDTF">2022-02-24T13:46:32Z</dcterms:created>
  <dcterms:modified xsi:type="dcterms:W3CDTF">2022-02-27T12:43:15Z</dcterms:modified>
</cp:coreProperties>
</file>